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5" r:id="rId9"/>
    <p:sldId id="266" r:id="rId10"/>
    <p:sldId id="263" r:id="rId11"/>
    <p:sldId id="264" r:id="rId12"/>
    <p:sldId id="267" r:id="rId13"/>
    <p:sldId id="268" r:id="rId14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neve, ao ar livre&#10;&#10;Descrição gerada automaticamente">
            <a:extLst>
              <a:ext uri="{FF2B5EF4-FFF2-40B4-BE49-F238E27FC236}">
                <a16:creationId xmlns:a16="http://schemas.microsoft.com/office/drawing/2014/main" id="{AD0B5369-83CC-45B5-AA34-A24BCF5F836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4C051E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24718524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montanha, foto, neve&#10;&#10;Descrição gerada automaticamente">
            <a:extLst>
              <a:ext uri="{FF2B5EF4-FFF2-40B4-BE49-F238E27FC236}">
                <a16:creationId xmlns:a16="http://schemas.microsoft.com/office/drawing/2014/main" id="{B264AB56-D1B6-4447-844B-AFB5E1CB113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4C051E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4C051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3000051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F2CE43B7-174E-4734-956F-5A8C3D2B6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4C051E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8229814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4D58C96-3EF3-4365-820A-AA99459B177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PRECIOSAS ESTRELAS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2F0CAC2-718C-4CC8-9D45-5D27B9796A9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468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4D58C96-3EF3-4365-820A-AA99459B1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PRECIOSAS ESTRELAS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2F0CAC2-718C-4CC8-9D45-5D27B9796A9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468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CBEF6B83-DD3B-4222-B30C-F5D12835116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Ó, que glória será o </a:t>
            </a:r>
          </a:p>
          <a:p>
            <a:r>
              <a:rPr lang="pt-BR" dirty="0"/>
              <a:t>Seu rosto mirar, </a:t>
            </a:r>
          </a:p>
          <a:p>
            <a:r>
              <a:rPr lang="pt-BR" dirty="0"/>
              <a:t>E, a Seus pés, com </a:t>
            </a:r>
          </a:p>
          <a:p>
            <a:r>
              <a:rPr lang="pt-BR" dirty="0"/>
              <a:t>louvor adorar.</a:t>
            </a:r>
          </a:p>
        </p:txBody>
      </p:sp>
    </p:spTree>
    <p:extLst>
      <p:ext uri="{BB962C8B-B14F-4D97-AF65-F5344CB8AC3E}">
        <p14:creationId xmlns:p14="http://schemas.microsoft.com/office/powerpoint/2010/main" val="1409352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4D58C96-3EF3-4365-820A-AA99459B1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PRECIOSAS ESTRELAS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2F0CAC2-718C-4CC8-9D45-5D27B9796A9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468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7104E749-F4E3-472C-ADAA-21D617923C5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A cidade de luz </a:t>
            </a:r>
          </a:p>
          <a:p>
            <a:r>
              <a:rPr lang="pt-BR" dirty="0"/>
              <a:t>minha herança será,</a:t>
            </a:r>
          </a:p>
          <a:p>
            <a:r>
              <a:rPr lang="pt-BR" dirty="0"/>
              <a:t>E a coroa Jesus me dará. </a:t>
            </a:r>
          </a:p>
        </p:txBody>
      </p:sp>
    </p:spTree>
    <p:extLst>
      <p:ext uri="{BB962C8B-B14F-4D97-AF65-F5344CB8AC3E}">
        <p14:creationId xmlns:p14="http://schemas.microsoft.com/office/powerpoint/2010/main" val="27631659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4D58C96-3EF3-4365-820A-AA99459B1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PRECIOSAS ESTRELAS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2F0CAC2-718C-4CC8-9D45-5D27B9796A9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468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9A479A6-435E-477D-8565-AB31B9B10E1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Na coroa preciosas </a:t>
            </a:r>
          </a:p>
          <a:p>
            <a:r>
              <a:rPr lang="pt-BR" dirty="0"/>
              <a:t>estrelas terei </a:t>
            </a:r>
          </a:p>
          <a:p>
            <a:r>
              <a:rPr lang="pt-BR" dirty="0"/>
              <a:t>Quando o Sol não </a:t>
            </a:r>
          </a:p>
          <a:p>
            <a:r>
              <a:rPr lang="pt-BR" dirty="0"/>
              <a:t>aqui mais raiar. </a:t>
            </a:r>
          </a:p>
        </p:txBody>
      </p:sp>
    </p:spTree>
    <p:extLst>
      <p:ext uri="{BB962C8B-B14F-4D97-AF65-F5344CB8AC3E}">
        <p14:creationId xmlns:p14="http://schemas.microsoft.com/office/powerpoint/2010/main" val="28766671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4D58C96-3EF3-4365-820A-AA99459B1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PRECIOSAS ESTRELAS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2F0CAC2-718C-4CC8-9D45-5D27B9796A9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468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295A267-06C3-4724-A5AA-2DCBD473532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Quando ao Céu eu chegar </a:t>
            </a:r>
          </a:p>
          <a:p>
            <a:r>
              <a:rPr lang="pt-BR" dirty="0"/>
              <a:t>Por Jesus, o meu Rei, </a:t>
            </a:r>
          </a:p>
          <a:p>
            <a:r>
              <a:rPr lang="pt-BR" dirty="0"/>
              <a:t>Na coroa eu estrelas terei! </a:t>
            </a:r>
          </a:p>
        </p:txBody>
      </p:sp>
    </p:spTree>
    <p:extLst>
      <p:ext uri="{BB962C8B-B14F-4D97-AF65-F5344CB8AC3E}">
        <p14:creationId xmlns:p14="http://schemas.microsoft.com/office/powerpoint/2010/main" val="35275055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4D58C96-3EF3-4365-820A-AA99459B1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PRECIOSAS ESTRELAS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2F0CAC2-718C-4CC8-9D45-5D27B9796A9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468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70186AD7-9310-43A8-A6FF-173D8133D5D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Meu deleite é pensar </a:t>
            </a:r>
          </a:p>
          <a:p>
            <a:r>
              <a:rPr lang="pt-BR" dirty="0"/>
              <a:t>noutra terra de além — </a:t>
            </a:r>
          </a:p>
          <a:p>
            <a:r>
              <a:rPr lang="pt-BR" dirty="0"/>
              <a:t>Lá estarei, finda a luta de aquém; </a:t>
            </a:r>
          </a:p>
        </p:txBody>
      </p:sp>
    </p:spTree>
    <p:extLst>
      <p:ext uri="{BB962C8B-B14F-4D97-AF65-F5344CB8AC3E}">
        <p14:creationId xmlns:p14="http://schemas.microsoft.com/office/powerpoint/2010/main" val="37114859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4D58C96-3EF3-4365-820A-AA99459B1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PRECIOSAS ESTRELAS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2F0CAC2-718C-4CC8-9D45-5D27B9796A9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468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86936B75-C71D-4E26-88D8-28C039D26CB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Quando ao Céu eu chegar </a:t>
            </a:r>
          </a:p>
          <a:p>
            <a:r>
              <a:rPr lang="pt-BR" dirty="0"/>
              <a:t>por Jesus, o meu Rei, </a:t>
            </a:r>
          </a:p>
          <a:p>
            <a:r>
              <a:rPr lang="pt-BR" dirty="0"/>
              <a:t>Na coroa eu estrelas terei. </a:t>
            </a:r>
          </a:p>
        </p:txBody>
      </p:sp>
    </p:spTree>
    <p:extLst>
      <p:ext uri="{BB962C8B-B14F-4D97-AF65-F5344CB8AC3E}">
        <p14:creationId xmlns:p14="http://schemas.microsoft.com/office/powerpoint/2010/main" val="14565239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4D58C96-3EF3-4365-820A-AA99459B1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PRECIOSAS ESTRELAS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2F0CAC2-718C-4CC8-9D45-5D27B9796A9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468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9A479A6-435E-477D-8565-AB31B9B10E1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Na coroa preciosas </a:t>
            </a:r>
          </a:p>
          <a:p>
            <a:r>
              <a:rPr lang="pt-BR" dirty="0"/>
              <a:t>estrelas terei </a:t>
            </a:r>
          </a:p>
          <a:p>
            <a:r>
              <a:rPr lang="pt-BR" dirty="0"/>
              <a:t>Quando o Sol não </a:t>
            </a:r>
          </a:p>
          <a:p>
            <a:r>
              <a:rPr lang="pt-BR" dirty="0"/>
              <a:t>aqui mais raiar. </a:t>
            </a:r>
          </a:p>
        </p:txBody>
      </p:sp>
    </p:spTree>
    <p:extLst>
      <p:ext uri="{BB962C8B-B14F-4D97-AF65-F5344CB8AC3E}">
        <p14:creationId xmlns:p14="http://schemas.microsoft.com/office/powerpoint/2010/main" val="15215048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4D58C96-3EF3-4365-820A-AA99459B1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PRECIOSAS ESTRELAS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2F0CAC2-718C-4CC8-9D45-5D27B9796A9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468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295A267-06C3-4724-A5AA-2DCBD473532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Quando ao Céu eu chegar </a:t>
            </a:r>
          </a:p>
          <a:p>
            <a:r>
              <a:rPr lang="pt-BR" dirty="0"/>
              <a:t>Por Jesus, o meu Rei, </a:t>
            </a:r>
          </a:p>
          <a:p>
            <a:r>
              <a:rPr lang="pt-BR" dirty="0"/>
              <a:t>Na coroa eu estrelas terei! </a:t>
            </a:r>
          </a:p>
        </p:txBody>
      </p:sp>
    </p:spTree>
    <p:extLst>
      <p:ext uri="{BB962C8B-B14F-4D97-AF65-F5344CB8AC3E}">
        <p14:creationId xmlns:p14="http://schemas.microsoft.com/office/powerpoint/2010/main" val="21792620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4D58C96-3EF3-4365-820A-AA99459B1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PRECIOSAS ESTRELAS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2F0CAC2-718C-4CC8-9D45-5D27B9796A9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468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2F7BF880-5472-461B-9014-6A79F2BEC10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No poder de Jesus, </a:t>
            </a:r>
          </a:p>
          <a:p>
            <a:r>
              <a:rPr lang="pt-BR" dirty="0"/>
              <a:t>vou orar e lutar</a:t>
            </a:r>
          </a:p>
          <a:p>
            <a:r>
              <a:rPr lang="pt-BR" dirty="0"/>
              <a:t>Para, ao Céu, muitas </a:t>
            </a:r>
          </a:p>
          <a:p>
            <a:r>
              <a:rPr lang="pt-BR" dirty="0"/>
              <a:t>almas guiar; </a:t>
            </a:r>
          </a:p>
        </p:txBody>
      </p:sp>
    </p:spTree>
    <p:extLst>
      <p:ext uri="{BB962C8B-B14F-4D97-AF65-F5344CB8AC3E}">
        <p14:creationId xmlns:p14="http://schemas.microsoft.com/office/powerpoint/2010/main" val="463835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4D58C96-3EF3-4365-820A-AA99459B1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PRECIOSAS ESTRELAS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2F0CAC2-718C-4CC8-9D45-5D27B9796A9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468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78134E69-F1B7-45C6-8C58-7729051D690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Quero, pois, merecer </a:t>
            </a:r>
          </a:p>
          <a:p>
            <a:r>
              <a:rPr lang="pt-BR" dirty="0"/>
              <a:t>nesse dia, afinal, </a:t>
            </a:r>
          </a:p>
          <a:p>
            <a:r>
              <a:rPr lang="pt-BR" dirty="0"/>
              <a:t>A coroa de glória eternal. </a:t>
            </a:r>
          </a:p>
        </p:txBody>
      </p:sp>
    </p:spTree>
    <p:extLst>
      <p:ext uri="{BB962C8B-B14F-4D97-AF65-F5344CB8AC3E}">
        <p14:creationId xmlns:p14="http://schemas.microsoft.com/office/powerpoint/2010/main" val="34660249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4D58C96-3EF3-4365-820A-AA99459B1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PRECIOSAS ESTRELAS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2F0CAC2-718C-4CC8-9D45-5D27B9796A9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468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9A479A6-435E-477D-8565-AB31B9B10E1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Na coroa preciosas </a:t>
            </a:r>
          </a:p>
          <a:p>
            <a:r>
              <a:rPr lang="pt-BR" dirty="0"/>
              <a:t>estrelas terei </a:t>
            </a:r>
          </a:p>
          <a:p>
            <a:r>
              <a:rPr lang="pt-BR" dirty="0"/>
              <a:t>Quando o Sol não </a:t>
            </a:r>
          </a:p>
          <a:p>
            <a:r>
              <a:rPr lang="pt-BR" dirty="0"/>
              <a:t>aqui mais raiar. </a:t>
            </a:r>
          </a:p>
        </p:txBody>
      </p:sp>
    </p:spTree>
    <p:extLst>
      <p:ext uri="{BB962C8B-B14F-4D97-AF65-F5344CB8AC3E}">
        <p14:creationId xmlns:p14="http://schemas.microsoft.com/office/powerpoint/2010/main" val="31863785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4D58C96-3EF3-4365-820A-AA99459B1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PRECIOSAS ESTRELAS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2F0CAC2-718C-4CC8-9D45-5D27B9796A9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468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295A267-06C3-4724-A5AA-2DCBD473532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Quando ao Céu eu chegar </a:t>
            </a:r>
          </a:p>
          <a:p>
            <a:r>
              <a:rPr lang="pt-BR" dirty="0"/>
              <a:t>Por Jesus, o meu Rei, </a:t>
            </a:r>
          </a:p>
          <a:p>
            <a:r>
              <a:rPr lang="pt-BR" dirty="0"/>
              <a:t>Na coroa eu estrelas terei! </a:t>
            </a:r>
          </a:p>
        </p:txBody>
      </p:sp>
    </p:spTree>
    <p:extLst>
      <p:ext uri="{BB962C8B-B14F-4D97-AF65-F5344CB8AC3E}">
        <p14:creationId xmlns:p14="http://schemas.microsoft.com/office/powerpoint/2010/main" val="5542350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1688</TotalTime>
  <Words>99</Words>
  <Application>Microsoft Office PowerPoint</Application>
  <PresentationFormat>Apresentação na tela (16:9)</PresentationFormat>
  <Paragraphs>67</Paragraphs>
  <Slides>13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13</vt:i4>
      </vt:variant>
    </vt:vector>
  </HeadingPairs>
  <TitlesOfParts>
    <vt:vector size="19" baseType="lpstr">
      <vt:lpstr>Arial</vt:lpstr>
      <vt:lpstr>BentonSans Black</vt:lpstr>
      <vt:lpstr>BentonSans Bold</vt:lpstr>
      <vt:lpstr>BentonSans Regular</vt:lpstr>
      <vt:lpstr>Calibri</vt:lpstr>
      <vt:lpstr>Tema do Office</vt:lpstr>
      <vt:lpstr>PRECIOSAS ESTRELAS</vt:lpstr>
      <vt:lpstr>PRECIOSAS ESTRELAS</vt:lpstr>
      <vt:lpstr>PRECIOSAS ESTRELAS</vt:lpstr>
      <vt:lpstr>PRECIOSAS ESTRELAS</vt:lpstr>
      <vt:lpstr>PRECIOSAS ESTRELAS</vt:lpstr>
      <vt:lpstr>PRECIOSAS ESTRELAS</vt:lpstr>
      <vt:lpstr>PRECIOSAS ESTRELAS</vt:lpstr>
      <vt:lpstr>PRECIOSAS ESTRELAS</vt:lpstr>
      <vt:lpstr>PRECIOSAS ESTRELAS</vt:lpstr>
      <vt:lpstr>PRECIOSAS ESTRELAS</vt:lpstr>
      <vt:lpstr>PRECIOSAS ESTRELAS</vt:lpstr>
      <vt:lpstr>PRECIOSAS ESTRELAS</vt:lpstr>
      <vt:lpstr>PRECIOSAS ESTRELAS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17</cp:revision>
  <dcterms:created xsi:type="dcterms:W3CDTF">2019-03-12T19:19:25Z</dcterms:created>
  <dcterms:modified xsi:type="dcterms:W3CDTF">2019-06-12T23:04:21Z</dcterms:modified>
</cp:coreProperties>
</file>